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68" r:id="rId3"/>
    <p:sldMasterId id="2147483780" r:id="rId4"/>
    <p:sldMasterId id="2147483792" r:id="rId5"/>
  </p:sldMasterIdLst>
  <p:sldIdLst>
    <p:sldId id="256" r:id="rId6"/>
    <p:sldId id="265" r:id="rId7"/>
    <p:sldId id="267" r:id="rId8"/>
    <p:sldId id="271" r:id="rId9"/>
    <p:sldId id="272" r:id="rId10"/>
    <p:sldId id="268" r:id="rId11"/>
    <p:sldId id="269" r:id="rId12"/>
    <p:sldId id="270" r:id="rId13"/>
    <p:sldId id="273" r:id="rId14"/>
    <p:sldId id="274" r:id="rId15"/>
    <p:sldId id="275" r:id="rId16"/>
    <p:sldId id="286" r:id="rId17"/>
    <p:sldId id="287" r:id="rId18"/>
    <p:sldId id="288" r:id="rId19"/>
    <p:sldId id="291" r:id="rId20"/>
    <p:sldId id="289" r:id="rId21"/>
    <p:sldId id="290" r:id="rId22"/>
    <p:sldId id="292" r:id="rId23"/>
    <p:sldId id="276" r:id="rId24"/>
    <p:sldId id="284" r:id="rId25"/>
    <p:sldId id="282" r:id="rId26"/>
    <p:sldId id="283" r:id="rId27"/>
    <p:sldId id="285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72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179637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8B92EA-4626-4889-A7B5-33382E85D067}" type="datetimeFigureOut">
              <a:rPr lang="pl-PL" smtClean="0"/>
              <a:pPr/>
              <a:t>2017-11-29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F71B54-9F96-434C-B2AA-E060BA140E7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5601359" cy="3628335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Znalezione obrazy dla zapytania sps15"/>
          <p:cNvSpPr>
            <a:spLocks noChangeAspect="1" noChangeArrowheads="1"/>
          </p:cNvSpPr>
          <p:nvPr/>
        </p:nvSpPr>
        <p:spPr bwMode="auto">
          <a:xfrm>
            <a:off x="155575" y="-898525"/>
            <a:ext cx="9144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Picture 2" descr="http://radarodzicow-sp15.cba.pl/wp-content/uploads/2014/01/cropped-DSCN4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28" y="535612"/>
            <a:ext cx="8505834" cy="175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ps15ruda.edupage.org/photos/skin/clipart/DSCN10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9" t="3051" r="10022" b="2013"/>
          <a:stretch/>
        </p:blipFill>
        <p:spPr bwMode="auto">
          <a:xfrm>
            <a:off x="6372200" y="3861048"/>
            <a:ext cx="2023026" cy="18231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-55173" y="2732090"/>
            <a:ext cx="908614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roadway" panose="04040905080B02020502" pitchFamily="82" charset="0"/>
              </a:rPr>
              <a:t>Nasza </a:t>
            </a:r>
            <a:r>
              <a:rPr lang="pl-PL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roadway" panose="04040905080B02020502" pitchFamily="82" charset="0"/>
              </a:rPr>
              <a:t>szkoła powstała we wrześniu 1972 roku</a:t>
            </a:r>
          </a:p>
        </p:txBody>
      </p:sp>
    </p:spTree>
    <p:extLst>
      <p:ext uri="{BB962C8B-B14F-4D97-AF65-F5344CB8AC3E}">
        <p14:creationId xmlns:p14="http://schemas.microsoft.com/office/powerpoint/2010/main" xmlns="" val="1987162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9512" y="836712"/>
            <a:ext cx="8856984" cy="48320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685800" lvl="0" indent="-685800" algn="ctr">
              <a:buSzPct val="60000"/>
              <a:buFont typeface="Wingdings" panose="05000000000000000000" pitchFamily="2" charset="2"/>
              <a:buChar char="q"/>
            </a:pPr>
            <a:r>
              <a:rPr lang="pl-PL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specjalistyczną pomoc </a:t>
            </a:r>
            <a:r>
              <a:rPr lang="pl-PL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                         z </a:t>
            </a:r>
            <a:r>
              <a:rPr lang="pl-PL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zakresu pomocy </a:t>
            </a:r>
            <a:r>
              <a:rPr lang="pl-PL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psychologiczno- pedagogicznej </a:t>
            </a:r>
            <a:r>
              <a:rPr lang="pl-PL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(</a:t>
            </a:r>
            <a:r>
              <a:rPr lang="pl-PL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pedagog, psycholog</a:t>
            </a:r>
            <a:r>
              <a:rPr lang="pl-PL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, logopeda, </a:t>
            </a:r>
            <a:r>
              <a:rPr lang="pl-PL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surdopedagog</a:t>
            </a:r>
            <a:r>
              <a:rPr lang="pl-PL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, </a:t>
            </a:r>
            <a:r>
              <a:rPr lang="pl-PL" sz="4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oligofrenopedagog</a:t>
            </a:r>
            <a:r>
              <a:rPr lang="pl-PL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) </a:t>
            </a:r>
            <a:r>
              <a:rPr lang="pl-PL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na terenie placówki</a:t>
            </a:r>
          </a:p>
        </p:txBody>
      </p:sp>
    </p:spTree>
    <p:extLst>
      <p:ext uri="{BB962C8B-B14F-4D97-AF65-F5344CB8AC3E}">
        <p14:creationId xmlns:p14="http://schemas.microsoft.com/office/powerpoint/2010/main" xmlns="" val="3780933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8294"/>
            <a:ext cx="4070231" cy="3052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8916" y="100782"/>
            <a:ext cx="4053579" cy="3040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03765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460" y="3356992"/>
            <a:ext cx="418002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7269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032448"/>
          </a:xfrm>
        </p:spPr>
        <p:txBody>
          <a:bodyPr>
            <a:noAutofit/>
          </a:bodyPr>
          <a:lstStyle/>
          <a:p>
            <a:pPr marL="0" indent="0" algn="ctr"/>
            <a:r>
              <a:rPr lang="pl-PL" sz="80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pl-PL" sz="80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pl-PL" sz="8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pl-PL" sz="8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pl-PL" sz="8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pl-PL" sz="8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pl-PL" sz="80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pl-PL" sz="80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pl-PL" sz="80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pl-PL" sz="80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pl-PL" sz="4000" b="1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4248472"/>
          </a:xfrm>
        </p:spPr>
        <p:txBody>
          <a:bodyPr>
            <a:normAutofit fontScale="77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lnSpc>
                <a:spcPct val="150000"/>
              </a:lnSpc>
              <a:buNone/>
            </a:pPr>
            <a:endParaRPr lang="pl-PL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5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Uzdolnionym </a:t>
            </a:r>
            <a:r>
              <a:rPr lang="pl-PL" sz="5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sportowo </a:t>
            </a:r>
            <a:endParaRPr lang="pl-PL" sz="5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5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oferujemy naukę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5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 </a:t>
            </a:r>
            <a:r>
              <a:rPr lang="pl-PL" sz="52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klasach o profilu </a:t>
            </a:r>
            <a:r>
              <a:rPr lang="pl-PL" sz="5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lekkoatletycznym</a:t>
            </a:r>
            <a:r>
              <a:rPr lang="pl-PL" sz="4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4086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dj&amp;eogon;cie u&amp;zdot;ytkownika SPS nr 15 z Klasami Integracyjnymi im. Polskich Olimpijczyków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60588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416990" y="166122"/>
            <a:ext cx="405130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NASZE   TROFEA</a:t>
            </a:r>
            <a:endParaRPr lang="pl-PL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2251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3568" y="332656"/>
            <a:ext cx="7772400" cy="64807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l-PL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Zawody lekkoatletyczne</a:t>
            </a:r>
            <a:endParaRPr lang="pl-PL" sz="4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122" name="Picture 2" descr="Zdj&amp;eogon;cie u&amp;zdot;ytkownika SPS nr 15 z Klasami Integracyjnymi im. Polskich Olimpijczyków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560840" cy="424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9501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50565"/>
            <a:ext cx="5007548" cy="33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dobny obr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544"/>
            <a:ext cx="4176464" cy="623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sp6sport.republika.pl/images/2015L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5030" y="260648"/>
            <a:ext cx="342832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9602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3803" y="188640"/>
            <a:ext cx="7772400" cy="936104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dirty="0" smtClean="0">
                <a:ln/>
                <a:solidFill>
                  <a:schemeClr val="accent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OBÓZ SPORTOWY</a:t>
            </a:r>
            <a:endParaRPr lang="pl-PL" dirty="0">
              <a:ln/>
              <a:solidFill>
                <a:schemeClr val="accent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146" name="Picture 2" descr="Zdj&amp;eogon;cie u&amp;zdot;ytkownika SPS nr 15 z Klasami Integracyjnymi im. Polskich Olimpijczyków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604" y="1124744"/>
            <a:ext cx="720079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716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dj&amp;eogon;cie u&amp;zdot;ytkownika SPS nr 15 z Klasami Integracyjnymi im. Polskich Olimpijczyków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5924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40324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Dzieciom sprawnym inaczej zapewniamy równość szans </a:t>
            </a: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l-PL" u="sng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u="sng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klasach integracyjnych</a:t>
            </a:r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b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16515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55576" y="548680"/>
            <a:ext cx="7560840" cy="57554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685800" lvl="0" indent="-685800" algn="ctr">
              <a:buSzPct val="60000"/>
              <a:buFont typeface="Wingdings" panose="05000000000000000000" pitchFamily="2" charset="2"/>
              <a:buChar char="q"/>
            </a:pP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naukę </a:t>
            </a:r>
            <a:r>
              <a:rPr lang="pl-PL" sz="40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</a:rPr>
              <a:t>w</a:t>
            </a:r>
            <a:r>
              <a:rPr lang="pl-PL" sz="40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 </a:t>
            </a:r>
            <a:r>
              <a:rPr lang="pl-PL" sz="44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</a:rPr>
              <a:t>KLASACH INTEGRACYJNYCH</a:t>
            </a:r>
            <a:r>
              <a:rPr lang="pl-PL" sz="40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 </a:t>
            </a:r>
            <a:r>
              <a:rPr lang="pl-P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- </a:t>
            </a: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uczniowie pełno </a:t>
            </a:r>
            <a:r>
              <a:rPr lang="pl-P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                                    i </a:t>
            </a: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niepełnosprawni uczą się </a:t>
            </a:r>
            <a:r>
              <a:rPr lang="pl-P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            w zespołach maksymalnie 20 osobowych</a:t>
            </a: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, prowadzonych przez nauczyciela prowadzącego </a:t>
            </a:r>
            <a:r>
              <a:rPr lang="pl-P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                   i </a:t>
            </a: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wspierającego</a:t>
            </a:r>
          </a:p>
        </p:txBody>
      </p:sp>
    </p:spTree>
    <p:extLst>
      <p:ext uri="{BB962C8B-B14F-4D97-AF65-F5344CB8AC3E}">
        <p14:creationId xmlns:p14="http://schemas.microsoft.com/office/powerpoint/2010/main" xmlns="" val="3150186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51384"/>
          </a:xfrm>
        </p:spPr>
        <p:txBody>
          <a:bodyPr anchor="t">
            <a:normAutofit/>
          </a:bodyPr>
          <a:lstStyle/>
          <a:p>
            <a:pPr algn="ctr"/>
            <a:r>
              <a:rPr lang="pl-PL" sz="6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OFERUJEMY :</a:t>
            </a:r>
            <a:endParaRPr lang="pl-PL" sz="6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196752"/>
            <a:ext cx="7600358" cy="5616624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l-PL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współpracę z </a:t>
            </a:r>
            <a:r>
              <a:rPr lang="pl-PL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wykwalifikowaną </a:t>
            </a:r>
            <a:r>
              <a:rPr lang="pl-PL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kadrą </a:t>
            </a:r>
            <a:r>
              <a:rPr lang="pl-PL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                                    pedagogiczną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l-PL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zdobywanie wiedzy i umiejętności poprzez </a:t>
            </a:r>
            <a:r>
              <a:rPr lang="pl-PL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                        stosowanie </a:t>
            </a:r>
            <a:r>
              <a:rPr lang="pl-PL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różnorodnych metod </a:t>
            </a:r>
            <a:r>
              <a:rPr lang="pl-PL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aktywizujących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l-PL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naukę w przestrzennych, bardzo dobrze wyposażonych </a:t>
            </a:r>
            <a:r>
              <a:rPr lang="pl-PL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klasach z </a:t>
            </a:r>
            <a:r>
              <a:rPr lang="pl-PL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kącikiem do zabaw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i </a:t>
            </a:r>
            <a:r>
              <a:rPr lang="pl-PL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relaksacji </a:t>
            </a:r>
            <a:r>
              <a:rPr lang="pl-PL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oraz </a:t>
            </a:r>
            <a:r>
              <a:rPr lang="pl-PL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sale </a:t>
            </a:r>
            <a:r>
              <a:rPr lang="pl-PL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 obiekty sportowe do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        zajęć </a:t>
            </a:r>
            <a:r>
              <a:rPr lang="pl-PL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wychowania </a:t>
            </a:r>
            <a:r>
              <a:rPr lang="pl-PL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fizycznego</a:t>
            </a:r>
            <a:endParaRPr lang="pl-PL" sz="2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pl-PL" sz="28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pl-PL" sz="28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pl-PL" sz="28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507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4005064"/>
            <a:ext cx="8812088" cy="285293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b="1" dirty="0" smtClean="0">
                <a:latin typeface="Gill Sans MT" panose="020B0502020104020203" pitchFamily="34" charset="-18"/>
              </a:rPr>
              <a:t>Wspólnie bawimy się, uczymy,</a:t>
            </a:r>
          </a:p>
          <a:p>
            <a:pPr marL="0" indent="0" algn="ctr">
              <a:buNone/>
            </a:pPr>
            <a:r>
              <a:rPr lang="pl-PL" sz="4000" b="1" dirty="0" smtClean="0">
                <a:latin typeface="Gill Sans MT" panose="020B0502020104020203" pitchFamily="34" charset="-18"/>
              </a:rPr>
              <a:t>tworzymy i wygrywamy</a:t>
            </a:r>
            <a:r>
              <a:rPr lang="pl-PL" sz="4800" b="1" dirty="0" smtClean="0">
                <a:latin typeface="Arial Black" panose="020B0A04020102020204" pitchFamily="34" charset="0"/>
              </a:rPr>
              <a:t>…</a:t>
            </a:r>
            <a:endParaRPr lang="pl-PL" sz="4800" b="1" dirty="0">
              <a:latin typeface="Arial Black" panose="020B0A040201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1850" y="260648"/>
            <a:ext cx="8538121" cy="39703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</a:rPr>
              <a:t>W 2002 roku</a:t>
            </a:r>
          </a:p>
          <a:p>
            <a:pPr algn="ctr">
              <a:lnSpc>
                <a:spcPct val="150000"/>
              </a:lnSpc>
            </a:pPr>
            <a:r>
              <a:rPr lang="pl-PL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</a:rPr>
              <a:t> nasza szkoła otrzymała tytuł </a:t>
            </a:r>
          </a:p>
          <a:p>
            <a:pPr algn="ctr">
              <a:lnSpc>
                <a:spcPct val="150000"/>
              </a:lnSpc>
            </a:pP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</a:rPr>
              <a:t>LIDERA INTEGRACJI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91490871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40" t="31275" r="8429" b="13684"/>
          <a:stretch/>
        </p:blipFill>
        <p:spPr bwMode="auto">
          <a:xfrm>
            <a:off x="179512" y="59506"/>
            <a:ext cx="8136904" cy="4094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950" b="3230"/>
          <a:stretch/>
        </p:blipFill>
        <p:spPr bwMode="auto">
          <a:xfrm>
            <a:off x="971600" y="3689648"/>
            <a:ext cx="789452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534030001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19" b="6021"/>
          <a:stretch/>
        </p:blipFill>
        <p:spPr bwMode="auto">
          <a:xfrm>
            <a:off x="971600" y="28287"/>
            <a:ext cx="7175460" cy="4523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26" r="8100" b="2499"/>
          <a:stretch/>
        </p:blipFill>
        <p:spPr bwMode="auto">
          <a:xfrm>
            <a:off x="107504" y="3140968"/>
            <a:ext cx="5023012" cy="3717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30" t="14408" r="16117" b="8002"/>
          <a:stretch/>
        </p:blipFill>
        <p:spPr bwMode="auto">
          <a:xfrm>
            <a:off x="5220071" y="3861048"/>
            <a:ext cx="3744571" cy="2974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7644876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524000"/>
          </a:xfrm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l-PL" sz="88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ill Sans MT" panose="020B0502020104020203" pitchFamily="34" charset="-18"/>
              </a:rPr>
              <a:t>SPS </a:t>
            </a:r>
            <a:r>
              <a:rPr lang="pl-PL" sz="8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ill Sans MT" panose="020B0502020104020203" pitchFamily="34" charset="-18"/>
              </a:rPr>
              <a:t>15</a:t>
            </a:r>
            <a:r>
              <a:rPr lang="pl-PL" sz="88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ill Sans MT" panose="020B0502020104020203" pitchFamily="34" charset="-18"/>
              </a:rPr>
              <a:t> ZAPRASZA!</a:t>
            </a:r>
            <a:endParaRPr lang="pl-PL" sz="88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2120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39"/>
            <a:ext cx="4126543" cy="3094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9767" y="188639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3750" y="3442725"/>
            <a:ext cx="4248472" cy="3186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5"/>
            <a:ext cx="4032450" cy="3024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843793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365" y="424776"/>
            <a:ext cx="4103617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47325"/>
            <a:ext cx="3781074" cy="3257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27" y="3491744"/>
            <a:ext cx="4190891" cy="2987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4776"/>
            <a:ext cx="4178300" cy="2644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359160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763" y="260648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7" y="2996952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AutoShape 4" descr="Znalezione obrazy dla zapytania sps 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9" name="Picture 9" descr="https://sps15ruda.edupage.org/photos/skin/slide/thumbs/fill278x150trDSCN1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06312"/>
            <a:ext cx="320291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31" name="Picture 11" descr="https://i.ytimg.com/vi/pkwg0mPZGo8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52830"/>
            <a:ext cx="345534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052095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15616" y="1340768"/>
            <a:ext cx="6840760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685800" indent="-685800" algn="ctr">
              <a:buSzPct val="60000"/>
              <a:buFont typeface="Wingdings" panose="05000000000000000000" pitchFamily="2" charset="2"/>
              <a:buChar char="q"/>
            </a:pPr>
            <a:r>
              <a:rPr lang="pl-PL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nauczanie </a:t>
            </a:r>
            <a:r>
              <a:rPr lang="pl-PL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                                       z </a:t>
            </a:r>
            <a:r>
              <a:rPr lang="pl-PL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wykorzystaniem nowoczesnych multimedialnych pomocy dydaktycznych</a:t>
            </a:r>
          </a:p>
        </p:txBody>
      </p:sp>
    </p:spTree>
    <p:extLst>
      <p:ext uri="{BB962C8B-B14F-4D97-AF65-F5344CB8AC3E}">
        <p14:creationId xmlns:p14="http://schemas.microsoft.com/office/powerpoint/2010/main" xmlns="" val="1758770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74" y="332656"/>
            <a:ext cx="384042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4382" y="332656"/>
            <a:ext cx="3921089" cy="2940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82" y="3577409"/>
            <a:ext cx="3987102" cy="2990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52031"/>
            <a:ext cx="3905604" cy="2929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9697" y="2348880"/>
            <a:ext cx="2836573" cy="212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243185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971600" y="1412776"/>
            <a:ext cx="7128792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685800" indent="-685800" algn="ctr">
              <a:buSzPct val="60000"/>
              <a:buFont typeface="Wingdings" panose="05000000000000000000" pitchFamily="2" charset="2"/>
              <a:buChar char="q"/>
            </a:pPr>
            <a:r>
              <a:rPr lang="pl-PL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atrakcyjne formy opieki </a:t>
            </a:r>
            <a:r>
              <a:rPr lang="pl-PL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świetlicowej, </a:t>
            </a:r>
            <a:r>
              <a:rPr lang="pl-PL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różnorodne </a:t>
            </a:r>
            <a:r>
              <a:rPr lang="pl-PL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formy </a:t>
            </a:r>
            <a:r>
              <a:rPr lang="pl-PL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-18"/>
              </a:rPr>
              <a:t>rozwijania zainteresowań</a:t>
            </a:r>
          </a:p>
        </p:txBody>
      </p:sp>
    </p:spTree>
    <p:extLst>
      <p:ext uri="{BB962C8B-B14F-4D97-AF65-F5344CB8AC3E}">
        <p14:creationId xmlns:p14="http://schemas.microsoft.com/office/powerpoint/2010/main" xmlns="" val="1180442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1488" y="476672"/>
            <a:ext cx="4416491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777920" cy="2833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596" y="3310537"/>
            <a:ext cx="4624280" cy="3468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77072"/>
            <a:ext cx="3287292" cy="24654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49246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lux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799</TotalTime>
  <Words>154</Words>
  <Application>Microsoft Office PowerPoint</Application>
  <PresentationFormat>Pokaz na ekranie (4:3)</PresentationFormat>
  <Paragraphs>27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5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Aerodynamiczny</vt:lpstr>
      <vt:lpstr>Spring</vt:lpstr>
      <vt:lpstr>Deluxe</vt:lpstr>
      <vt:lpstr>1_Aerodynamiczny</vt:lpstr>
      <vt:lpstr>2_Aerodynamiczny</vt:lpstr>
      <vt:lpstr>Slajd 1</vt:lpstr>
      <vt:lpstr>OFERUJEMY :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     </vt:lpstr>
      <vt:lpstr>Slajd 13</vt:lpstr>
      <vt:lpstr>Slajd 14</vt:lpstr>
      <vt:lpstr>Slajd 15</vt:lpstr>
      <vt:lpstr>OBÓZ SPORTOWY</vt:lpstr>
      <vt:lpstr>Slajd 17</vt:lpstr>
      <vt:lpstr>Dzieciom sprawnym inaczej zapewniamy równość szans  w klasach integracyjnych.  </vt:lpstr>
      <vt:lpstr>Slajd 19</vt:lpstr>
      <vt:lpstr>Slajd 20</vt:lpstr>
      <vt:lpstr>Slajd 21</vt:lpstr>
      <vt:lpstr>Slajd 22</vt:lpstr>
      <vt:lpstr>SPS 15 ZAPRASZA!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Mój</dc:creator>
  <cp:lastModifiedBy>SP15</cp:lastModifiedBy>
  <cp:revision>115</cp:revision>
  <dcterms:created xsi:type="dcterms:W3CDTF">2016-02-05T14:06:15Z</dcterms:created>
  <dcterms:modified xsi:type="dcterms:W3CDTF">2017-11-29T10:48:53Z</dcterms:modified>
</cp:coreProperties>
</file>